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4" r:id="rId4"/>
    <p:sldId id="261" r:id="rId5"/>
    <p:sldId id="262" r:id="rId6"/>
    <p:sldId id="271" r:id="rId7"/>
    <p:sldId id="272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914"/>
    <a:srgbClr val="F43B1D"/>
    <a:srgbClr val="EEE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5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1097-9223-4F05-B207-6F0A1D7FC344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D2FE0-D126-4BD4-A126-7ECF7D94B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84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1097-9223-4F05-B207-6F0A1D7FC344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D2FE0-D126-4BD4-A126-7ECF7D94B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7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1097-9223-4F05-B207-6F0A1D7FC344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D2FE0-D126-4BD4-A126-7ECF7D94B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99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1097-9223-4F05-B207-6F0A1D7FC344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D2FE0-D126-4BD4-A126-7ECF7D94B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5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1097-9223-4F05-B207-6F0A1D7FC344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D2FE0-D126-4BD4-A126-7ECF7D94B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98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1097-9223-4F05-B207-6F0A1D7FC344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D2FE0-D126-4BD4-A126-7ECF7D94B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03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1097-9223-4F05-B207-6F0A1D7FC344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D2FE0-D126-4BD4-A126-7ECF7D94B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85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1097-9223-4F05-B207-6F0A1D7FC344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D2FE0-D126-4BD4-A126-7ECF7D94B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69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1097-9223-4F05-B207-6F0A1D7FC344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D2FE0-D126-4BD4-A126-7ECF7D94B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47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1097-9223-4F05-B207-6F0A1D7FC344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D2FE0-D126-4BD4-A126-7ECF7D94B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3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1097-9223-4F05-B207-6F0A1D7FC344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D2FE0-D126-4BD4-A126-7ECF7D94B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46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C1097-9223-4F05-B207-6F0A1D7FC344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D2FE0-D126-4BD4-A126-7ECF7D94B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41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866273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12488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6564" r="61741" b="7794"/>
          <a:stretch/>
        </p:blipFill>
        <p:spPr>
          <a:xfrm>
            <a:off x="1353312" y="499872"/>
            <a:ext cx="3060192" cy="5827776"/>
          </a:xfrm>
        </p:spPr>
      </p:pic>
      <p:sp>
        <p:nvSpPr>
          <p:cNvPr id="6" name="Прямоугольник 5"/>
          <p:cNvSpPr/>
          <p:nvPr/>
        </p:nvSpPr>
        <p:spPr>
          <a:xfrm>
            <a:off x="6239316" y="-2"/>
            <a:ext cx="7010400" cy="6858001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43B1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95052" y="2739897"/>
            <a:ext cx="5687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Требуется помощь?</a:t>
            </a:r>
          </a:p>
          <a:p>
            <a:endParaRPr lang="ru-RU" sz="3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32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Требуется информация?</a:t>
            </a:r>
          </a:p>
          <a:p>
            <a:endParaRPr lang="ru-RU" sz="3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32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Требуется консультация?</a:t>
            </a:r>
            <a:endParaRPr lang="ru-RU" sz="3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55096" y="232028"/>
            <a:ext cx="57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Мобильное приложение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«Правовой навигатор: аварийный комиссар»</a:t>
            </a:r>
            <a:endParaRPr lang="ru-RU" sz="32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4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4552122"/>
            <a:ext cx="7010400" cy="119481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43B1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0853" y="4800467"/>
            <a:ext cx="6135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СПАСИБО ЗА ВНИМАНИЕ!</a:t>
            </a:r>
            <a:endParaRPr lang="ru-RU" sz="3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4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925328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204140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4323112"/>
            <a:ext cx="5852160" cy="145589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43B1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0853" y="365125"/>
            <a:ext cx="6135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C2914"/>
                </a:solidFill>
                <a:latin typeface="Century Gothic" panose="020B0502020202020204" pitchFamily="34" charset="0"/>
              </a:rPr>
              <a:t>СОЦИАЛЬНЫЕ ОСНОВАНИЯ</a:t>
            </a:r>
            <a:endParaRPr lang="ru-RU" sz="3200" b="1" i="1" dirty="0">
              <a:solidFill>
                <a:srgbClr val="FC2914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0853" y="4418965"/>
            <a:ext cx="6135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Законодательное оформление профессионального сообщества аварийных комиссаров</a:t>
            </a:r>
            <a:endParaRPr lang="ru-RU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57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-39564" y="2954748"/>
            <a:ext cx="7010400" cy="119481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43B1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4901185"/>
            <a:ext cx="7010400" cy="119481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43B1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0853" y="365125"/>
            <a:ext cx="6135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C2914"/>
                </a:solidFill>
                <a:latin typeface="Century Gothic" panose="020B0502020202020204" pitchFamily="34" charset="0"/>
              </a:rPr>
              <a:t>СРО и закон об </a:t>
            </a:r>
            <a:r>
              <a:rPr lang="ru-RU" sz="3200" b="1" i="1" dirty="0" err="1" smtClean="0">
                <a:solidFill>
                  <a:srgbClr val="FC2914"/>
                </a:solidFill>
                <a:latin typeface="Century Gothic" panose="020B0502020202020204" pitchFamily="34" charset="0"/>
              </a:rPr>
              <a:t>аваркомах</a:t>
            </a:r>
            <a:endParaRPr lang="ru-RU" sz="3200" b="1" i="1" dirty="0">
              <a:solidFill>
                <a:srgbClr val="FC291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0852" y="3003549"/>
            <a:ext cx="6579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Профсообщество</a:t>
            </a:r>
            <a:r>
              <a:rPr lang="ru-RU" sz="32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а</a:t>
            </a:r>
            <a:r>
              <a:rPr lang="ru-RU" sz="3200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варкомов</a:t>
            </a:r>
            <a:r>
              <a:rPr lang="ru-RU" sz="32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– самостоятельный </a:t>
            </a:r>
            <a:r>
              <a:rPr lang="ru-RU" sz="3200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актор</a:t>
            </a:r>
            <a:endParaRPr lang="ru-RU" sz="3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0853" y="4965173"/>
            <a:ext cx="61355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Социальная роль и общественный запрос</a:t>
            </a:r>
            <a:endParaRPr lang="ru-RU" sz="3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40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4323112"/>
            <a:ext cx="5852160" cy="145589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43B1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0853" y="365125"/>
            <a:ext cx="6135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C2914"/>
                </a:solidFill>
                <a:latin typeface="Century Gothic" panose="020B0502020202020204" pitchFamily="34" charset="0"/>
              </a:rPr>
              <a:t>Социальная повестка</a:t>
            </a:r>
            <a:endParaRPr lang="ru-RU" sz="3200" b="1" i="1" dirty="0">
              <a:solidFill>
                <a:srgbClr val="FC2914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266230"/>
            <a:ext cx="61355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Информационный и консультационный ресурсы профессионального сообщества аварийных комиссаров</a:t>
            </a:r>
            <a:endParaRPr lang="ru-RU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508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4323112"/>
            <a:ext cx="5852160" cy="145589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43B1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entury Gothic" panose="020B0502020202020204" pitchFamily="34" charset="0"/>
              </a:rPr>
              <a:t>Электронные базы данных и электронные мобильные приложения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0853" y="365125"/>
            <a:ext cx="61355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C2914"/>
                </a:solidFill>
                <a:latin typeface="Century Gothic" panose="020B0502020202020204" pitchFamily="34" charset="0"/>
              </a:rPr>
              <a:t>Платформа</a:t>
            </a:r>
          </a:p>
          <a:p>
            <a:r>
              <a:rPr lang="ru-RU" sz="3200" b="1" i="1" dirty="0" smtClean="0">
                <a:solidFill>
                  <a:srgbClr val="FC2914"/>
                </a:solidFill>
                <a:latin typeface="Century Gothic" panose="020B0502020202020204" pitchFamily="34" charset="0"/>
              </a:rPr>
              <a:t>социальных</a:t>
            </a:r>
          </a:p>
          <a:p>
            <a:r>
              <a:rPr lang="ru-RU" sz="3200" b="1" i="1" dirty="0" smtClean="0">
                <a:solidFill>
                  <a:srgbClr val="FC2914"/>
                </a:solidFill>
                <a:latin typeface="Century Gothic" panose="020B0502020202020204" pitchFamily="34" charset="0"/>
              </a:rPr>
              <a:t>коммуникаций</a:t>
            </a:r>
            <a:endParaRPr lang="ru-RU" sz="3200" b="1" i="1" dirty="0">
              <a:solidFill>
                <a:srgbClr val="FC291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069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4839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89475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65</Words>
  <Application>Microsoft Office PowerPoint</Application>
  <PresentationFormat>Широкоэкранный</PresentationFormat>
  <Paragraphs>19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Боровских Роман Николаевич</dc:title>
  <dc:creator>Андрей</dc:creator>
  <cp:lastModifiedBy>Роман Боровских</cp:lastModifiedBy>
  <cp:revision>12</cp:revision>
  <dcterms:created xsi:type="dcterms:W3CDTF">2018-09-11T06:00:04Z</dcterms:created>
  <dcterms:modified xsi:type="dcterms:W3CDTF">2018-09-12T01:01:59Z</dcterms:modified>
</cp:coreProperties>
</file>